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24" r:id="rId3"/>
    <p:sldId id="466" r:id="rId4"/>
    <p:sldId id="444" r:id="rId5"/>
    <p:sldId id="445" r:id="rId6"/>
    <p:sldId id="409" r:id="rId7"/>
    <p:sldId id="447" r:id="rId8"/>
    <p:sldId id="335" r:id="rId9"/>
    <p:sldId id="405" r:id="rId10"/>
    <p:sldId id="363" r:id="rId11"/>
    <p:sldId id="564" r:id="rId12"/>
    <p:sldId id="342" r:id="rId13"/>
    <p:sldId id="391" r:id="rId14"/>
    <p:sldId id="565" r:id="rId15"/>
    <p:sldId id="344" r:id="rId16"/>
    <p:sldId id="566" r:id="rId17"/>
    <p:sldId id="39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567" r:id="rId41"/>
    <p:sldId id="345" r:id="rId42"/>
    <p:sldId id="451" r:id="rId43"/>
    <p:sldId id="562" r:id="rId44"/>
    <p:sldId id="563"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3"/>
    <p:restoredTop sz="88216"/>
  </p:normalViewPr>
  <p:slideViewPr>
    <p:cSldViewPr snapToGrid="0" snapToObjects="1">
      <p:cViewPr varScale="1">
        <p:scale>
          <a:sx n="115" d="100"/>
          <a:sy n="115" d="100"/>
        </p:scale>
        <p:origin x="11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7/7/22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Patrick Mathias</a:t>
            </a:r>
          </a:p>
          <a:p>
            <a:r>
              <a:rPr lang="en-US" sz="2800" dirty="0"/>
              <a:t>Lesson 3</a:t>
            </a:r>
            <a:endParaRPr lang="en-US" sz="2000" dirty="0"/>
          </a:p>
          <a:p>
            <a:r>
              <a:rPr lang="en-US" sz="2400" dirty="0"/>
              <a:t>DLMP Core</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endParaRPr lang="en-US" dirty="0"/>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10833</TotalTime>
  <Words>4757</Words>
  <Application>Microsoft Macintosh PowerPoint</Application>
  <PresentationFormat>Widescreen</PresentationFormat>
  <Paragraphs>434</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589</cp:revision>
  <cp:lastPrinted>2020-07-07T16:31:56Z</cp:lastPrinted>
  <dcterms:created xsi:type="dcterms:W3CDTF">2018-02-26T19:02:44Z</dcterms:created>
  <dcterms:modified xsi:type="dcterms:W3CDTF">2022-07-07T21:10:43Z</dcterms:modified>
</cp:coreProperties>
</file>